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media/image3.jpg" ContentType="image/jpeg"/>
  <Override PartName="/ppt/media/image4.jpg" ContentType="image/jpeg"/>
  <Override PartName="/ppt/media/image5.jpg" ContentType="image/jpeg"/>
  <Override PartName="/ppt/media/image6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60" r:id="rId3"/>
    <p:sldId id="259" r:id="rId4"/>
    <p:sldId id="257" r:id="rId5"/>
    <p:sldId id="261" r:id="rId6"/>
    <p:sldId id="262" r:id="rId7"/>
    <p:sldId id="263" r:id="rId8"/>
    <p:sldId id="265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7309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 advClick="0" advTm="13000">
        <p15:prstTrans prst="fallOver"/>
      </p:transition>
    </mc:Choice>
    <mc:Fallback xmlns="">
      <p:transition spd="slow" advClick="0" advTm="1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4571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 advClick="0" advTm="13000">
        <p15:prstTrans prst="fallOver"/>
      </p:transition>
    </mc:Choice>
    <mc:Fallback xmlns="">
      <p:transition spd="slow" advClick="0" advTm="1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298076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 advClick="0" advTm="13000">
        <p15:prstTrans prst="fallOver"/>
      </p:transition>
    </mc:Choice>
    <mc:Fallback xmlns="">
      <p:transition spd="slow" advClick="0" advTm="13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870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 advClick="0" advTm="13000">
        <p15:prstTrans prst="fallOver"/>
      </p:transition>
    </mc:Choice>
    <mc:Fallback xmlns="">
      <p:transition spd="slow" advClick="0" advTm="13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04329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 advClick="0" advTm="13000">
        <p15:prstTrans prst="fallOver"/>
      </p:transition>
    </mc:Choice>
    <mc:Fallback xmlns="">
      <p:transition spd="slow" advClick="0" advTm="13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5517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 advClick="0" advTm="13000">
        <p15:prstTrans prst="fallOver"/>
      </p:transition>
    </mc:Choice>
    <mc:Fallback xmlns="">
      <p:transition spd="slow" advClick="0" advTm="13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7347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 advClick="0" advTm="13000">
        <p15:prstTrans prst="fallOver"/>
      </p:transition>
    </mc:Choice>
    <mc:Fallback xmlns="">
      <p:transition spd="slow" advClick="0" advTm="13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7620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 advClick="0" advTm="13000">
        <p15:prstTrans prst="fallOver"/>
      </p:transition>
    </mc:Choice>
    <mc:Fallback xmlns="">
      <p:transition spd="slow" advClick="0" advTm="1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9039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 advClick="0" advTm="13000">
        <p15:prstTrans prst="fallOver"/>
      </p:transition>
    </mc:Choice>
    <mc:Fallback xmlns="">
      <p:transition spd="slow" advClick="0" advTm="1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6572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 advClick="0" advTm="13000">
        <p15:prstTrans prst="fallOver"/>
      </p:transition>
    </mc:Choice>
    <mc:Fallback xmlns="">
      <p:transition spd="slow" advClick="0" advTm="1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8401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 advClick="0" advTm="13000">
        <p15:prstTrans prst="fallOver"/>
      </p:transition>
    </mc:Choice>
    <mc:Fallback xmlns="">
      <p:transition spd="slow" advClick="0" advTm="1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5981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 advClick="0" advTm="13000">
        <p15:prstTrans prst="fallOver"/>
      </p:transition>
    </mc:Choice>
    <mc:Fallback xmlns="">
      <p:transition spd="slow" advClick="0" advTm="1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4268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 advClick="0" advTm="13000">
        <p15:prstTrans prst="fallOver"/>
      </p:transition>
    </mc:Choice>
    <mc:Fallback xmlns="">
      <p:transition spd="slow" advClick="0" advTm="1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0021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 advClick="0" advTm="13000">
        <p15:prstTrans prst="fallOver"/>
      </p:transition>
    </mc:Choice>
    <mc:Fallback xmlns="">
      <p:transition spd="slow" advClick="0" advTm="1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2852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 advClick="0" advTm="13000">
        <p15:prstTrans prst="fallOver"/>
      </p:transition>
    </mc:Choice>
    <mc:Fallback xmlns="">
      <p:transition spd="slow" advClick="0" advTm="1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4349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 advClick="0" advTm="13000">
        <p15:prstTrans prst="fallOver"/>
      </p:transition>
    </mc:Choice>
    <mc:Fallback xmlns="">
      <p:transition spd="slow" advClick="0" advTm="1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003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 advClick="0" advTm="13000">
        <p15:prstTrans prst="fallOver"/>
      </p:transition>
    </mc:Choice>
    <mc:Fallback xmlns="">
      <p:transition spd="slow" advClick="0" advTm="13000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UN SORRISO </a:t>
            </a:r>
            <a:r>
              <a:rPr lang="it-IT" dirty="0" smtClean="0"/>
              <a:t>PER </a:t>
            </a:r>
            <a:r>
              <a:rPr lang="it-IT" dirty="0" smtClean="0"/>
              <a:t>LA </a:t>
            </a:r>
            <a:r>
              <a:rPr lang="it-IT" dirty="0" smtClean="0"/>
              <a:t>VITA</a:t>
            </a:r>
            <a:endParaRPr lang="it-IT" dirty="0"/>
          </a:p>
        </p:txBody>
      </p:sp>
      <p:pic>
        <p:nvPicPr>
          <p:cNvPr id="4" name="intermezzo cavalleria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560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1164" y="-24368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01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4000"/>
    </mc:Choice>
    <mc:Fallback xmlns="">
      <p:transition advClick="0" advTm="1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901462" y="720941"/>
            <a:ext cx="64535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b="1" dirty="0"/>
              <a:t>NON SONO </a:t>
            </a:r>
            <a:r>
              <a:rPr lang="it-IT" sz="3600" b="1" dirty="0" smtClean="0"/>
              <a:t>DIVERSO !!!!!!</a:t>
            </a:r>
            <a:endParaRPr lang="it-IT" sz="3600" b="1" dirty="0"/>
          </a:p>
        </p:txBody>
      </p:sp>
      <p:pic>
        <p:nvPicPr>
          <p:cNvPr id="4" name="Segnaposto contenuto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61" y="1367272"/>
            <a:ext cx="4800601" cy="3422641"/>
          </a:xfrm>
          <a:prstGeom prst="rect">
            <a:avLst/>
          </a:prstGeom>
        </p:spPr>
      </p:pic>
      <p:pic>
        <p:nvPicPr>
          <p:cNvPr id="3" name="Segnaposto contenuto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615" y="2759598"/>
            <a:ext cx="5406354" cy="357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2146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750" advClick="0" advTm="14000">
        <p15:prstTrans prst="fallOver"/>
      </p:transition>
    </mc:Choice>
    <mc:Fallback xmlns="">
      <p:transition spd="slow" advClick="0" advTm="1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  </a:t>
            </a:r>
            <a:r>
              <a:rPr lang="it-IT" dirty="0"/>
              <a:t>Nonostante le </a:t>
            </a:r>
            <a:r>
              <a:rPr lang="it-IT" dirty="0" smtClean="0"/>
              <a:t>difficoltà ……</a:t>
            </a:r>
            <a:br>
              <a:rPr lang="it-IT" dirty="0" smtClean="0"/>
            </a:br>
            <a:r>
              <a:rPr lang="it-IT" dirty="0"/>
              <a:t> </a:t>
            </a:r>
            <a:r>
              <a:rPr lang="it-IT" dirty="0" smtClean="0"/>
              <a:t>                                      </a:t>
            </a:r>
            <a:r>
              <a:rPr lang="it-IT" i="1" dirty="0" smtClean="0"/>
              <a:t>SEMPRE FELICE !!!</a:t>
            </a:r>
            <a:endParaRPr lang="it-IT" i="1" dirty="0"/>
          </a:p>
        </p:txBody>
      </p:sp>
      <p:pic>
        <p:nvPicPr>
          <p:cNvPr id="10" name="Segnaposto contenuto 9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337" y="1734515"/>
            <a:ext cx="3716032" cy="3911613"/>
          </a:xfrm>
        </p:spPr>
      </p:pic>
    </p:spTree>
    <p:extLst>
      <p:ext uri="{BB962C8B-B14F-4D97-AF65-F5344CB8AC3E}">
        <p14:creationId xmlns:p14="http://schemas.microsoft.com/office/powerpoint/2010/main" val="3217165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 advClick="0" advTm="13000">
        <p15:prstTrans prst="fallOver"/>
      </p:transition>
    </mc:Choice>
    <mc:Fallback xmlns="">
      <p:transition spd="slow" advClick="0" advTm="1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La sera </a:t>
            </a:r>
            <a:r>
              <a:rPr lang="it-IT" dirty="0" smtClean="0"/>
              <a:t>la mia amica lucciola, </a:t>
            </a:r>
            <a:r>
              <a:rPr lang="it-IT" dirty="0"/>
              <a:t>si illuminava </a:t>
            </a:r>
            <a:r>
              <a:rPr lang="it-IT" dirty="0" smtClean="0"/>
              <a:t> e </a:t>
            </a:r>
            <a:r>
              <a:rPr lang="it-IT" dirty="0"/>
              <a:t>mi teneva compagnia fino a quando non andavo a </a:t>
            </a:r>
            <a:r>
              <a:rPr lang="it-IT" dirty="0" smtClean="0"/>
              <a:t>dormire  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997" y="2303260"/>
            <a:ext cx="6096000" cy="2905125"/>
          </a:xfrm>
        </p:spPr>
      </p:pic>
    </p:spTree>
    <p:extLst>
      <p:ext uri="{BB962C8B-B14F-4D97-AF65-F5344CB8AC3E}">
        <p14:creationId xmlns:p14="http://schemas.microsoft.com/office/powerpoint/2010/main" val="6558263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 advClick="0" advTm="13000">
        <p15:prstTrans prst="fallOver"/>
      </p:transition>
    </mc:Choice>
    <mc:Fallback xmlns="">
      <p:transition spd="slow" advClick="0" advTm="1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010507"/>
          </a:xfrm>
        </p:spPr>
        <p:txBody>
          <a:bodyPr>
            <a:normAutofit/>
          </a:bodyPr>
          <a:lstStyle/>
          <a:p>
            <a:r>
              <a:rPr lang="it-IT" sz="3600" dirty="0"/>
              <a:t>Qualche volta cercavo di </a:t>
            </a:r>
            <a:r>
              <a:rPr lang="it-IT" sz="3600" dirty="0" smtClean="0"/>
              <a:t>afferrarla, </a:t>
            </a:r>
            <a:r>
              <a:rPr lang="it-IT" sz="3600" dirty="0"/>
              <a:t>arrampicandomi sul davanzale, ma per me era </a:t>
            </a:r>
            <a:r>
              <a:rPr lang="it-IT" sz="3600" dirty="0" smtClean="0"/>
              <a:t>difficile. </a:t>
            </a:r>
            <a:endParaRPr lang="it-IT" sz="360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547446" y="2198077"/>
            <a:ext cx="9269782" cy="2599592"/>
          </a:xfrm>
        </p:spPr>
        <p:txBody>
          <a:bodyPr>
            <a:noAutofit/>
          </a:bodyPr>
          <a:lstStyle/>
          <a:p>
            <a:r>
              <a:rPr lang="it-IT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Man mano diventammo amici, io le raccontavo la mia giornata e lei era  ferma là come se mi ascoltasse. </a:t>
            </a:r>
          </a:p>
        </p:txBody>
      </p:sp>
      <p:sp>
        <p:nvSpPr>
          <p:cNvPr id="4" name="Segnaposto testo 2"/>
          <p:cNvSpPr txBox="1">
            <a:spLocks/>
          </p:cNvSpPr>
          <p:nvPr/>
        </p:nvSpPr>
        <p:spPr>
          <a:xfrm>
            <a:off x="1424354" y="4668715"/>
            <a:ext cx="9545274" cy="17848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it-IT" sz="3600" dirty="0">
                <a:ln w="3175" cmpd="sng">
                  <a:noFill/>
                </a:ln>
                <a:latin typeface="+mj-lt"/>
                <a:ea typeface="+mj-ea"/>
                <a:cs typeface="+mj-cs"/>
              </a:rPr>
              <a:t>Q</a:t>
            </a:r>
            <a:r>
              <a:rPr lang="it-IT" sz="3600" dirty="0" smtClean="0">
                <a:ln w="3175" cmpd="sng">
                  <a:noFill/>
                </a:ln>
                <a:latin typeface="+mj-lt"/>
                <a:ea typeface="+mj-ea"/>
                <a:cs typeface="+mj-cs"/>
              </a:rPr>
              <a:t>uando io ero più triste la sua luce  sembrava  diventare più forte, quasi a consolarmi.</a:t>
            </a:r>
            <a:endParaRPr lang="it-IT" sz="3600" dirty="0">
              <a:ln w="3175" cmpd="sng">
                <a:noFill/>
              </a:ln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95264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 advClick="0" advTm="16000">
        <p15:prstTrans prst="fallOver"/>
      </p:transition>
    </mc:Choice>
    <mc:Fallback xmlns="">
      <p:transition spd="slow" advClick="0" advTm="1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393" y="1257300"/>
            <a:ext cx="7515355" cy="5060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4874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12000">
        <p15:prstTrans prst="fallOver"/>
      </p:transition>
    </mc:Choice>
    <mc:Fallback xmlns="">
      <p:transition spd="slow" advClick="0" advTm="1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1" y="1292469"/>
            <a:ext cx="10131425" cy="1327640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da </a:t>
            </a:r>
            <a:r>
              <a:rPr lang="it-IT" dirty="0"/>
              <a:t>un piccolo  gesto  di fedeltà può nascere un grande gesto di </a:t>
            </a:r>
            <a:r>
              <a:rPr lang="it-IT" dirty="0" smtClean="0"/>
              <a:t>solidarietà. </a:t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pic>
        <p:nvPicPr>
          <p:cNvPr id="1026" name="Picture 2" descr="manite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175" y="3296385"/>
            <a:ext cx="5971315" cy="2648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09640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 advClick="0" advTm="9000">
        <p15:prstTrans prst="fallOver"/>
      </p:transition>
    </mc:Choice>
    <mc:Fallback xmlns="">
      <p:transition spd="slow" advClick="0" advTm="9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1802423" y="2967334"/>
            <a:ext cx="98385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cap="all" dirty="0">
                <a:ln w="3175" cmpd="sng">
                  <a:noFill/>
                </a:ln>
                <a:latin typeface="+mj-lt"/>
                <a:ea typeface="+mj-ea"/>
                <a:cs typeface="+mj-cs"/>
              </a:rPr>
              <a:t>Ah dimenticavo, io mi  chiamo </a:t>
            </a:r>
            <a:r>
              <a:rPr lang="it-IT" sz="3200" b="1" i="1" cap="all" dirty="0" err="1" smtClean="0">
                <a:ln w="3175" cmpd="sng">
                  <a:noFill/>
                </a:ln>
                <a:latin typeface="+mj-lt"/>
                <a:ea typeface="+mj-ea"/>
                <a:cs typeface="+mj-cs"/>
              </a:rPr>
              <a:t>SALVatore</a:t>
            </a:r>
            <a:r>
              <a:rPr lang="it-IT" sz="3200" b="1" i="1" cap="all" dirty="0" smtClean="0">
                <a:ln w="3175" cmpd="sng">
                  <a:noFill/>
                </a:ln>
                <a:latin typeface="+mj-lt"/>
                <a:ea typeface="+mj-ea"/>
                <a:cs typeface="+mj-cs"/>
              </a:rPr>
              <a:t> </a:t>
            </a:r>
            <a:r>
              <a:rPr lang="it-IT" sz="3200" cap="all" dirty="0" smtClean="0">
                <a:ln w="3175" cmpd="sng">
                  <a:noFill/>
                </a:ln>
                <a:latin typeface="+mj-lt"/>
                <a:ea typeface="+mj-ea"/>
                <a:cs typeface="+mj-cs"/>
              </a:rPr>
              <a:t>adesso volo insieme alla mia amica lucciola, </a:t>
            </a:r>
            <a:r>
              <a:rPr lang="it-IT" sz="3200" b="1" i="1" u="sng" cap="all" dirty="0">
                <a:ln w="3175" cmpd="sng">
                  <a:noFill/>
                </a:ln>
                <a:latin typeface="+mj-lt"/>
                <a:ea typeface="+mj-ea"/>
                <a:cs typeface="+mj-cs"/>
              </a:rPr>
              <a:t>ora  la  mia  vita è più luminosa</a:t>
            </a:r>
            <a:r>
              <a:rPr lang="it-IT" sz="3200" u="sng" cap="all" dirty="0">
                <a:ln w="3175" cmpd="sng">
                  <a:noFill/>
                </a:ln>
                <a:latin typeface="+mj-lt"/>
                <a:ea typeface="+mj-ea"/>
                <a:cs typeface="+mj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524072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250" advClick="0" advTm="14000">
        <p15:prstTrans prst="fallOver"/>
      </p:transition>
    </mc:Choice>
    <mc:Fallback xmlns="">
      <p:transition spd="slow" advClick="0" advTm="1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n fiore olografico in un lago di notte con lucciole e un cielo stella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584" y="1222131"/>
            <a:ext cx="8203224" cy="4492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78429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 advClick="0" advTm="13000">
        <p15:prstTrans prst="fallOver"/>
      </p:transition>
    </mc:Choice>
    <mc:Fallback xmlns="">
      <p:transition spd="slow" advClick="0" advTm="1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ilo">
  <a:themeElements>
    <a:clrScheme name="Filo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Filo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il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141</TotalTime>
  <Words>147</Words>
  <Application>Microsoft Office PowerPoint</Application>
  <PresentationFormat>Widescreen</PresentationFormat>
  <Paragraphs>9</Paragraphs>
  <Slides>9</Slides>
  <Notes>0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Wingdings 3</vt:lpstr>
      <vt:lpstr>Filo</vt:lpstr>
      <vt:lpstr>UN SORRISO PER LA VITA</vt:lpstr>
      <vt:lpstr>Presentazione standard di PowerPoint</vt:lpstr>
      <vt:lpstr>  Nonostante le difficoltà ……                                        SEMPRE FELICE !!!</vt:lpstr>
      <vt:lpstr>La sera la mia amica lucciola, si illuminava  e mi teneva compagnia fino a quando non andavo a dormire  </vt:lpstr>
      <vt:lpstr>Qualche volta cercavo di afferrarla, arrampicandomi sul davanzale, ma per me era difficile. </vt:lpstr>
      <vt:lpstr>Presentazione standard di PowerPoint</vt:lpstr>
      <vt:lpstr>da un piccolo  gesto  di fedeltà può nascere un grande gesto di solidarietà.   </vt:lpstr>
      <vt:lpstr>Presentazione standard di PowerPoint</vt:lpstr>
      <vt:lpstr>Presentazione standard di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 SORRISO ALLA VITA</dc:title>
  <dc:creator>hp</dc:creator>
  <cp:lastModifiedBy>hp</cp:lastModifiedBy>
  <cp:revision>19</cp:revision>
  <dcterms:created xsi:type="dcterms:W3CDTF">2023-03-16T13:41:54Z</dcterms:created>
  <dcterms:modified xsi:type="dcterms:W3CDTF">2023-03-16T22:12:12Z</dcterms:modified>
</cp:coreProperties>
</file>